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97"/>
    <p:restoredTop sz="84135"/>
  </p:normalViewPr>
  <p:slideViewPr>
    <p:cSldViewPr>
      <p:cViewPr>
        <p:scale>
          <a:sx n="104" d="100"/>
          <a:sy n="104" d="100"/>
        </p:scale>
        <p:origin x="152" y="-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2E09238-A775-43EC-8A83-9C03762E43F0}" type="datetimeFigureOut">
              <a:rPr lang="es-ES" smtClean="0"/>
              <a:t>12/6/16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66F11AB-3A45-4682-9523-8A808976933F}" type="slidenum">
              <a:rPr lang="es-ES" smtClean="0"/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15616" y="5445224"/>
            <a:ext cx="7772400" cy="1199704"/>
          </a:xfrm>
        </p:spPr>
        <p:txBody>
          <a:bodyPr>
            <a:normAutofit fontScale="70000" lnSpcReduction="20000"/>
          </a:bodyPr>
          <a:lstStyle/>
          <a:p>
            <a:r>
              <a:rPr lang="es-ES_tradnl" dirty="0" smtClean="0">
                <a:solidFill>
                  <a:schemeClr val="bg1"/>
                </a:solidFill>
              </a:rPr>
              <a:t>Raúl González</a:t>
            </a:r>
          </a:p>
          <a:p>
            <a:r>
              <a:rPr lang="es-ES_tradnl" dirty="0" smtClean="0">
                <a:solidFill>
                  <a:schemeClr val="bg1"/>
                </a:solidFill>
              </a:rPr>
              <a:t>Raúl Lorenzo</a:t>
            </a:r>
          </a:p>
          <a:p>
            <a:r>
              <a:rPr lang="es-ES_tradnl" dirty="0" smtClean="0">
                <a:solidFill>
                  <a:schemeClr val="bg1"/>
                </a:solidFill>
              </a:rPr>
              <a:t>Jesús Tardío</a:t>
            </a:r>
          </a:p>
          <a:p>
            <a:r>
              <a:rPr lang="es-ES_tradnl" dirty="0" smtClean="0">
                <a:solidFill>
                  <a:schemeClr val="bg1"/>
                </a:solidFill>
              </a:rPr>
              <a:t>Carlos Valdés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5076056" y="3962921"/>
            <a:ext cx="3886200" cy="1109985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_tradnl" sz="3200" dirty="0" smtClean="0"/>
              <a:t>Proyecto Final EA</a:t>
            </a:r>
            <a:endParaRPr lang="es-E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805264"/>
            <a:ext cx="396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90" y="2045749"/>
            <a:ext cx="3912140" cy="21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Introducción</a:t>
            </a:r>
          </a:p>
          <a:p>
            <a:r>
              <a:rPr lang="es-ES_tradnl" dirty="0" smtClean="0"/>
              <a:t>Presentación de la aplicación</a:t>
            </a:r>
          </a:p>
          <a:p>
            <a:r>
              <a:rPr lang="es-ES_tradnl" dirty="0" smtClean="0"/>
              <a:t>Funcionalidades</a:t>
            </a:r>
          </a:p>
          <a:p>
            <a:r>
              <a:rPr lang="es-ES_tradnl" dirty="0" smtClean="0"/>
              <a:t>Tecnologías y herramientas</a:t>
            </a:r>
          </a:p>
          <a:p>
            <a:r>
              <a:rPr lang="es-ES_tradnl" dirty="0" smtClean="0"/>
              <a:t>Retos</a:t>
            </a:r>
          </a:p>
          <a:p>
            <a:r>
              <a:rPr lang="es-ES_tradnl" dirty="0" smtClean="0"/>
              <a:t>Planificación del proyecto</a:t>
            </a:r>
          </a:p>
          <a:p>
            <a:r>
              <a:rPr lang="es-ES_tradnl" dirty="0" smtClean="0"/>
              <a:t>Conclusiones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Índice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617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Free </a:t>
            </a:r>
            <a:r>
              <a:rPr lang="es-ES_tradnl" dirty="0" err="1" smtClean="0"/>
              <a:t>Pong</a:t>
            </a:r>
            <a:r>
              <a:rPr lang="es-ES_tradnl" dirty="0" smtClean="0"/>
              <a:t> surge de un reto que nos propusieron en clase al inicio del curso.</a:t>
            </a:r>
          </a:p>
          <a:p>
            <a:pPr lvl="1"/>
            <a:r>
              <a:rPr lang="es-ES_tradnl" dirty="0" smtClean="0"/>
              <a:t>Crear una aplicación para reunir a la gente.</a:t>
            </a:r>
          </a:p>
          <a:p>
            <a:pPr lvl="1"/>
            <a:r>
              <a:rPr lang="es-ES_tradnl" dirty="0" smtClean="0"/>
              <a:t>“</a:t>
            </a:r>
            <a:r>
              <a:rPr lang="es-ES_tradnl" dirty="0" err="1" smtClean="0"/>
              <a:t>Bringing</a:t>
            </a:r>
            <a:r>
              <a:rPr lang="es-ES_tradnl" dirty="0" smtClean="0"/>
              <a:t> </a:t>
            </a:r>
            <a:r>
              <a:rPr lang="es-ES_tradnl" dirty="0" err="1" smtClean="0"/>
              <a:t>people</a:t>
            </a:r>
            <a:r>
              <a:rPr lang="es-ES_tradnl" dirty="0" smtClean="0"/>
              <a:t> </a:t>
            </a:r>
            <a:r>
              <a:rPr lang="es-ES_tradnl" dirty="0" err="1" smtClean="0"/>
              <a:t>closer</a:t>
            </a:r>
            <a:r>
              <a:rPr lang="es-ES_tradnl" dirty="0" smtClean="0"/>
              <a:t> </a:t>
            </a:r>
            <a:r>
              <a:rPr lang="es-ES_tradnl" dirty="0" err="1" smtClean="0"/>
              <a:t>together</a:t>
            </a:r>
            <a:r>
              <a:rPr lang="es-ES_tradnl" dirty="0" smtClean="0"/>
              <a:t>”</a:t>
            </a:r>
            <a:endParaRPr lang="es-ES" dirty="0"/>
          </a:p>
          <a:p>
            <a:r>
              <a:rPr lang="es-ES_tradnl" dirty="0" smtClean="0"/>
              <a:t>Desde un principio, esta aplicación ha ido orientada a jugadores de Ping-Pong.</a:t>
            </a:r>
          </a:p>
          <a:p>
            <a:pPr lvl="1"/>
            <a:r>
              <a:rPr lang="es-ES_tradnl" dirty="0" smtClean="0"/>
              <a:t>Poner en contacto a usuarios para jugar partidas de Ping </a:t>
            </a:r>
            <a:r>
              <a:rPr lang="es-ES_tradnl" dirty="0" err="1" smtClean="0"/>
              <a:t>Pong</a:t>
            </a:r>
            <a:r>
              <a:rPr lang="es-ES_tradnl" dirty="0" smtClean="0"/>
              <a:t> en las mesas cercanas.</a:t>
            </a:r>
            <a:endParaRPr lang="es-ES_tradnl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Presentación de la Aplicación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356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WEB</a:t>
            </a:r>
          </a:p>
          <a:p>
            <a:pPr lvl="1"/>
            <a:r>
              <a:rPr lang="es-ES_tradnl" dirty="0" smtClean="0"/>
              <a:t>Crear una partida</a:t>
            </a:r>
          </a:p>
          <a:p>
            <a:pPr lvl="1"/>
            <a:r>
              <a:rPr lang="es-ES_tradnl" dirty="0" smtClean="0"/>
              <a:t>Unirse a una partida</a:t>
            </a:r>
          </a:p>
          <a:p>
            <a:pPr lvl="1"/>
            <a:r>
              <a:rPr lang="es-ES_tradnl" dirty="0" smtClean="0"/>
              <a:t>Calendario de partidas disponibles</a:t>
            </a:r>
          </a:p>
          <a:p>
            <a:pPr lvl="1"/>
            <a:r>
              <a:rPr lang="es-ES_tradnl" dirty="0" err="1" smtClean="0"/>
              <a:t>Login</a:t>
            </a:r>
            <a:r>
              <a:rPr lang="es-ES_tradnl" dirty="0" smtClean="0"/>
              <a:t> con Facebook</a:t>
            </a:r>
          </a:p>
          <a:p>
            <a:pPr lvl="1"/>
            <a:r>
              <a:rPr lang="es-ES_tradnl" dirty="0" smtClean="0"/>
              <a:t>Crear mesas nuevas</a:t>
            </a:r>
          </a:p>
          <a:p>
            <a:pPr lvl="1"/>
            <a:r>
              <a:rPr lang="es-ES_tradnl" dirty="0"/>
              <a:t>Localizar mesas mediante el mapa</a:t>
            </a:r>
            <a:endParaRPr lang="es-ES" dirty="0"/>
          </a:p>
          <a:p>
            <a:pPr lvl="1"/>
            <a:r>
              <a:rPr lang="es-ES_tradnl" dirty="0" smtClean="0"/>
              <a:t>Chatear con otros usuario</a:t>
            </a:r>
          </a:p>
          <a:p>
            <a:pPr lvl="1"/>
            <a:r>
              <a:rPr lang="es-ES_tradnl" dirty="0" smtClean="0"/>
              <a:t>Ver todas las partidas jugadas por el usuario</a:t>
            </a:r>
          </a:p>
          <a:p>
            <a:pPr lvl="1"/>
            <a:r>
              <a:rPr lang="es-ES_tradnl" dirty="0" smtClean="0"/>
              <a:t>Modificar perfil de </a:t>
            </a:r>
            <a:r>
              <a:rPr lang="es-ES_tradnl" dirty="0" smtClean="0"/>
              <a:t>usuario</a:t>
            </a:r>
          </a:p>
          <a:p>
            <a:pPr lvl="1"/>
            <a:r>
              <a:rPr lang="es-ES_tradnl" dirty="0" smtClean="0"/>
              <a:t>Compartir en redes sociales</a:t>
            </a:r>
            <a:endParaRPr lang="es-ES_tradnl" dirty="0" smtClean="0"/>
          </a:p>
          <a:p>
            <a:pPr lvl="1"/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Funcionalidades (I)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060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Movil</a:t>
            </a:r>
            <a:r>
              <a:rPr lang="es-ES_tradnl" dirty="0" smtClean="0"/>
              <a:t>:</a:t>
            </a:r>
            <a:endParaRPr lang="es-ES_tradnl" dirty="0" smtClean="0"/>
          </a:p>
          <a:p>
            <a:pPr lvl="1"/>
            <a:r>
              <a:rPr lang="es-ES_tradnl" dirty="0" smtClean="0"/>
              <a:t>Crear partidas</a:t>
            </a:r>
          </a:p>
          <a:p>
            <a:pPr lvl="1"/>
            <a:r>
              <a:rPr lang="es-ES_tradnl" dirty="0" smtClean="0"/>
              <a:t>Unirse a partidas</a:t>
            </a:r>
          </a:p>
          <a:p>
            <a:pPr lvl="1"/>
            <a:r>
              <a:rPr lang="es-ES_tradnl" dirty="0" smtClean="0"/>
              <a:t>Chatear con otros usuarios</a:t>
            </a:r>
          </a:p>
          <a:p>
            <a:pPr lvl="1"/>
            <a:r>
              <a:rPr lang="es-ES_tradnl" dirty="0" smtClean="0"/>
              <a:t>Información de otros usuarios</a:t>
            </a:r>
          </a:p>
          <a:p>
            <a:pPr lvl="1"/>
            <a:r>
              <a:rPr lang="es-ES_tradnl" dirty="0" smtClean="0"/>
              <a:t>Consultar lista de mesas</a:t>
            </a:r>
          </a:p>
          <a:p>
            <a:pPr lvl="1"/>
            <a:r>
              <a:rPr lang="es-ES_tradnl" dirty="0" smtClean="0"/>
              <a:t>Crear mesas nuevas</a:t>
            </a:r>
          </a:p>
          <a:p>
            <a:pPr lvl="1"/>
            <a:r>
              <a:rPr lang="es-ES_tradnl" dirty="0" smtClean="0"/>
              <a:t>Localizar mesas mediante el mapa</a:t>
            </a:r>
          </a:p>
          <a:p>
            <a:pPr lvl="1"/>
            <a:r>
              <a:rPr lang="es-ES_tradnl" dirty="0" smtClean="0"/>
              <a:t>Ver historial de las partidas </a:t>
            </a:r>
            <a:r>
              <a:rPr lang="es-ES_tradnl" dirty="0" smtClean="0"/>
              <a:t>jugadas.</a:t>
            </a:r>
          </a:p>
          <a:p>
            <a:pPr lvl="1"/>
            <a:r>
              <a:rPr lang="es-ES_tradnl" dirty="0" smtClean="0"/>
              <a:t>Ranking de jugadores</a:t>
            </a:r>
          </a:p>
          <a:p>
            <a:pPr lvl="1"/>
            <a:r>
              <a:rPr lang="es-ES_tradnl" dirty="0" smtClean="0"/>
              <a:t>Modificar perfil</a:t>
            </a:r>
          </a:p>
          <a:p>
            <a:pPr lvl="1"/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Funcionalidades (II)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261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Los principales usuarios que van a estar interesados en nuestra </a:t>
            </a:r>
            <a:r>
              <a:rPr lang="es-ES_tradnl" dirty="0" err="1" smtClean="0"/>
              <a:t>aplicaci</a:t>
            </a:r>
            <a:r>
              <a:rPr lang="es-ES" dirty="0" err="1" smtClean="0"/>
              <a:t>ón</a:t>
            </a:r>
            <a:r>
              <a:rPr lang="es-ES" dirty="0" smtClean="0"/>
              <a:t> son:</a:t>
            </a:r>
          </a:p>
          <a:p>
            <a:pPr lvl="1"/>
            <a:r>
              <a:rPr lang="es-ES" dirty="0" smtClean="0"/>
              <a:t>Personas interesadas en jugar a Ping </a:t>
            </a:r>
            <a:r>
              <a:rPr lang="es-ES" dirty="0" err="1" smtClean="0"/>
              <a:t>Pong</a:t>
            </a:r>
            <a:r>
              <a:rPr lang="es-ES" dirty="0" smtClean="0"/>
              <a:t>, gracias a la app, nos permite conectar a gente interesada en el Ping </a:t>
            </a:r>
            <a:r>
              <a:rPr lang="es-ES" dirty="0" err="1" smtClean="0"/>
              <a:t>Pong</a:t>
            </a:r>
            <a:r>
              <a:rPr lang="es-ES" smtClean="0"/>
              <a:t>.</a:t>
            </a:r>
          </a:p>
          <a:p>
            <a:pPr lvl="1"/>
            <a:endParaRPr lang="es-ES"/>
          </a:p>
          <a:p>
            <a:pPr lvl="1"/>
            <a:endParaRPr lang="es-ES_tradnl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¿A </a:t>
            </a:r>
            <a:r>
              <a:rPr lang="es-ES_tradnl" dirty="0" err="1" smtClean="0"/>
              <a:t>qui</a:t>
            </a:r>
            <a:r>
              <a:rPr lang="es-ES" dirty="0"/>
              <a:t>e</a:t>
            </a:r>
            <a:r>
              <a:rPr lang="es-ES" dirty="0" smtClean="0"/>
              <a:t>n va dirigida?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6255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Hemos utilizado 4 modelos, uno para el usuario, otro para las partidas y las mesas y para acabar uno para el historial de partidas.</a:t>
            </a:r>
          </a:p>
          <a:p>
            <a:endParaRPr lang="es-ES_tradnl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Diseño (I) 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96952"/>
            <a:ext cx="3823072" cy="27165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62" y="2996952"/>
            <a:ext cx="4323406" cy="23762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547664" y="5638736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Modelo usuario</a:t>
            </a:r>
            <a:endParaRPr lang="es-ES_tradnl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957144" y="563873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smtClean="0"/>
              <a:t>Modelo Partidas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191882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5" y="1844824"/>
            <a:ext cx="4073687" cy="2715791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Diseño (II)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/>
          <a:stretch/>
        </p:blipFill>
        <p:spPr>
          <a:xfrm>
            <a:off x="4355976" y="1844824"/>
            <a:ext cx="4644008" cy="312010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15616" y="4638484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Modelo Mesa</a:t>
            </a:r>
            <a:endParaRPr lang="es-ES_tradnl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652120" y="4954429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Modelo Historial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1003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3478500" y="1633729"/>
            <a:ext cx="2890664" cy="3243816"/>
          </a:xfrm>
        </p:spPr>
        <p:txBody>
          <a:bodyPr/>
          <a:lstStyle/>
          <a:p>
            <a:r>
              <a:rPr lang="es-ES_tradnl" b="1" u="sng" dirty="0" smtClean="0"/>
              <a:t>Web</a:t>
            </a:r>
          </a:p>
          <a:p>
            <a:pPr lvl="1"/>
            <a:r>
              <a:rPr lang="es-ES_tradnl" u="sng" dirty="0" smtClean="0"/>
              <a:t>Angular</a:t>
            </a:r>
          </a:p>
          <a:p>
            <a:pPr lvl="1"/>
            <a:r>
              <a:rPr lang="es-ES_tradnl" u="sng" dirty="0" err="1" smtClean="0"/>
              <a:t>Bootstrap</a:t>
            </a:r>
            <a:endParaRPr lang="es-ES_tradnl" u="sng" dirty="0" smtClean="0"/>
          </a:p>
          <a:p>
            <a:pPr lvl="1"/>
            <a:r>
              <a:rPr lang="es-ES_tradnl" u="sng" dirty="0" smtClean="0"/>
              <a:t>CSS</a:t>
            </a:r>
            <a:endParaRPr lang="es-ES_tradnl" u="sng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Tecnologías y herramientas</a:t>
            </a:r>
            <a:endParaRPr lang="es-ES_tradnl" dirty="0"/>
          </a:p>
        </p:txBody>
      </p:sp>
      <p:sp>
        <p:nvSpPr>
          <p:cNvPr id="4" name="Marcador de contenido 1"/>
          <p:cNvSpPr txBox="1">
            <a:spLocks/>
          </p:cNvSpPr>
          <p:nvPr/>
        </p:nvSpPr>
        <p:spPr>
          <a:xfrm>
            <a:off x="609600" y="1633729"/>
            <a:ext cx="2890664" cy="32438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_tradnl" b="1" u="sng" smtClean="0"/>
              <a:t>BackEnd</a:t>
            </a:r>
          </a:p>
          <a:p>
            <a:pPr lvl="1"/>
            <a:r>
              <a:rPr lang="es-ES_tradnl" u="sng" smtClean="0"/>
              <a:t>MongoDB</a:t>
            </a:r>
          </a:p>
          <a:p>
            <a:pPr lvl="1"/>
            <a:r>
              <a:rPr lang="es-ES_tradnl" u="sng" smtClean="0"/>
              <a:t>Node.js</a:t>
            </a:r>
          </a:p>
          <a:p>
            <a:pPr lvl="1"/>
            <a:r>
              <a:rPr lang="es-ES_tradnl" u="sng" smtClean="0"/>
              <a:t>MongoDB</a:t>
            </a:r>
          </a:p>
          <a:p>
            <a:pPr lvl="1"/>
            <a:r>
              <a:rPr lang="es-ES_tradnl" u="sng" smtClean="0"/>
              <a:t>Express</a:t>
            </a:r>
            <a:endParaRPr lang="es-ES_tradnl" u="sng" dirty="0"/>
          </a:p>
        </p:txBody>
      </p:sp>
      <p:sp>
        <p:nvSpPr>
          <p:cNvPr id="5" name="Marcador de contenido 1"/>
          <p:cNvSpPr txBox="1">
            <a:spLocks/>
          </p:cNvSpPr>
          <p:nvPr/>
        </p:nvSpPr>
        <p:spPr>
          <a:xfrm>
            <a:off x="6084168" y="1648723"/>
            <a:ext cx="2890664" cy="32438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s-ES_tradnl" b="1" u="sng" dirty="0" smtClean="0"/>
              <a:t>M</a:t>
            </a:r>
            <a:r>
              <a:rPr lang="es-ES" b="1" u="sng" dirty="0" err="1" smtClean="0"/>
              <a:t>óvil</a:t>
            </a:r>
            <a:endParaRPr lang="es-ES" b="1" u="sng" dirty="0" smtClean="0"/>
          </a:p>
          <a:p>
            <a:pPr lvl="1"/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endParaRPr lang="es-ES" dirty="0" smtClean="0"/>
          </a:p>
          <a:p>
            <a:pPr lvl="1"/>
            <a:r>
              <a:rPr lang="es-ES" dirty="0" err="1" smtClean="0"/>
              <a:t>Ionic</a:t>
            </a:r>
            <a:endParaRPr lang="es-ES_tradnl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10" y="4509120"/>
            <a:ext cx="1315864" cy="13158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703" y="3573016"/>
            <a:ext cx="2081808" cy="10409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305" y="4365104"/>
            <a:ext cx="2248696" cy="6340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140" y="4361327"/>
            <a:ext cx="2193660" cy="7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27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179</TotalTime>
  <Words>286</Words>
  <Application>Microsoft Macintosh PowerPoint</Application>
  <PresentationFormat>Presentación en pantalla (4:3)</PresentationFormat>
  <Paragraphs>66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Lucida Sans Unicode</vt:lpstr>
      <vt:lpstr>Verdana</vt:lpstr>
      <vt:lpstr>Wingdings 2</vt:lpstr>
      <vt:lpstr>Wingdings 3</vt:lpstr>
      <vt:lpstr>Concurrencia</vt:lpstr>
      <vt:lpstr>Presentación de PowerPoint</vt:lpstr>
      <vt:lpstr>Índice</vt:lpstr>
      <vt:lpstr>Presentación de la Aplicación</vt:lpstr>
      <vt:lpstr>Funcionalidades (I) </vt:lpstr>
      <vt:lpstr>Funcionalidades (II)</vt:lpstr>
      <vt:lpstr>¿A quien va dirigida?</vt:lpstr>
      <vt:lpstr>Diseño (I) </vt:lpstr>
      <vt:lpstr>Diseño (II)</vt:lpstr>
      <vt:lpstr>Tecnologías y herramientas</vt:lpstr>
    </vt:vector>
  </TitlesOfParts>
  <Company>TMB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Pong</dc:title>
  <dc:creator>Gonzalez Sanjuan, Raul</dc:creator>
  <cp:lastModifiedBy>Usuario de Microsoft Office</cp:lastModifiedBy>
  <cp:revision>17</cp:revision>
  <dcterms:created xsi:type="dcterms:W3CDTF">2016-06-10T15:40:22Z</dcterms:created>
  <dcterms:modified xsi:type="dcterms:W3CDTF">2016-06-12T22:45:25Z</dcterms:modified>
</cp:coreProperties>
</file>